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werkblad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Controle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Blad1!$A$2:$A$6</c:f>
              <c:strCache>
                <c:ptCount val="5"/>
                <c:pt idx="0">
                  <c:v>Werk</c:v>
                </c:pt>
                <c:pt idx="1">
                  <c:v>Relaties</c:v>
                </c:pt>
                <c:pt idx="2">
                  <c:v>Gezondheid</c:v>
                </c:pt>
                <c:pt idx="3">
                  <c:v>Materiele zaken</c:v>
                </c:pt>
                <c:pt idx="4">
                  <c:v>Gevoelsleven</c:v>
                </c:pt>
              </c:strCache>
            </c:strRef>
          </c:cat>
          <c:val>
            <c:numRef>
              <c:f>Blad1!$B$2:$B$6</c:f>
              <c:numCache>
                <c:formatCode>General</c:formatCode>
                <c:ptCount val="5"/>
                <c:pt idx="0">
                  <c:v>30</c:v>
                </c:pt>
                <c:pt idx="1">
                  <c:v>15</c:v>
                </c:pt>
                <c:pt idx="2">
                  <c:v>15</c:v>
                </c:pt>
                <c:pt idx="3">
                  <c:v>10</c:v>
                </c:pt>
                <c:pt idx="4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8A-4521-A197-1EB32CBF7D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1943-650C-4C58-8420-50345ED738FD}" type="datetimeFigureOut">
              <a:rPr lang="nl-NL" smtClean="0"/>
              <a:t>15-11-2018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C397-62DB-46CE-831E-4439BE34F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3195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1943-650C-4C58-8420-50345ED738FD}" type="datetimeFigureOut">
              <a:rPr lang="nl-NL" smtClean="0"/>
              <a:t>15-11-2018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C397-62DB-46CE-831E-4439BE34F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67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1943-650C-4C58-8420-50345ED738FD}" type="datetimeFigureOut">
              <a:rPr lang="nl-NL" smtClean="0"/>
              <a:t>15-11-2018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C397-62DB-46CE-831E-4439BE34F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792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1943-650C-4C58-8420-50345ED738FD}" type="datetimeFigureOut">
              <a:rPr lang="nl-NL" smtClean="0"/>
              <a:t>15-11-2018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C397-62DB-46CE-831E-4439BE34F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964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1943-650C-4C58-8420-50345ED738FD}" type="datetimeFigureOut">
              <a:rPr lang="nl-NL" smtClean="0"/>
              <a:t>15-11-2018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C397-62DB-46CE-831E-4439BE34F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1468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1943-650C-4C58-8420-50345ED738FD}" type="datetimeFigureOut">
              <a:rPr lang="nl-NL" smtClean="0"/>
              <a:t>15-11-2018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C397-62DB-46CE-831E-4439BE34F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06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1943-650C-4C58-8420-50345ED738FD}" type="datetimeFigureOut">
              <a:rPr lang="nl-NL" smtClean="0"/>
              <a:t>15-11-2018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C397-62DB-46CE-831E-4439BE34F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91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1943-650C-4C58-8420-50345ED738FD}" type="datetimeFigureOut">
              <a:rPr lang="nl-NL" smtClean="0"/>
              <a:t>15-11-2018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C397-62DB-46CE-831E-4439BE34F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5273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1943-650C-4C58-8420-50345ED738FD}" type="datetimeFigureOut">
              <a:rPr lang="nl-NL" smtClean="0"/>
              <a:t>15-11-2018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C397-62DB-46CE-831E-4439BE34F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328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1943-650C-4C58-8420-50345ED738FD}" type="datetimeFigureOut">
              <a:rPr lang="nl-NL" smtClean="0"/>
              <a:t>15-11-2018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C397-62DB-46CE-831E-4439BE34F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8212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A1943-650C-4C58-8420-50345ED738FD}" type="datetimeFigureOut">
              <a:rPr lang="nl-NL" smtClean="0"/>
              <a:t>15-11-2018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C397-62DB-46CE-831E-4439BE34F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6590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A1943-650C-4C58-8420-50345ED738FD}" type="datetimeFigureOut">
              <a:rPr lang="nl-NL" smtClean="0"/>
              <a:t>15-11-2018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CC397-62DB-46CE-831E-4439BE34F9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404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afiek 5"/>
          <p:cNvGraphicFramePr/>
          <p:nvPr>
            <p:extLst>
              <p:ext uri="{D42A27DB-BD31-4B8C-83A1-F6EECF244321}">
                <p14:modId xmlns:p14="http://schemas.microsoft.com/office/powerpoint/2010/main" val="104832772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290261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Breedbeeld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Mysteryworld Den Spike Unattendeds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Gebruiker</dc:creator>
  <cp:lastModifiedBy>Gebruiker</cp:lastModifiedBy>
  <cp:revision>1</cp:revision>
  <dcterms:created xsi:type="dcterms:W3CDTF">2018-11-15T12:52:18Z</dcterms:created>
  <dcterms:modified xsi:type="dcterms:W3CDTF">2018-11-15T12:52:28Z</dcterms:modified>
</cp:coreProperties>
</file>