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Controle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Blad1!$A$2:$A$6</c:f>
              <c:strCache>
                <c:ptCount val="5"/>
                <c:pt idx="0">
                  <c:v>Werk</c:v>
                </c:pt>
                <c:pt idx="1">
                  <c:v>Relaties</c:v>
                </c:pt>
                <c:pt idx="2">
                  <c:v>Gezondheid</c:v>
                </c:pt>
                <c:pt idx="3">
                  <c:v>Materiele zaken</c:v>
                </c:pt>
                <c:pt idx="4">
                  <c:v>Gevoelsleven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A-4521-A197-1EB32CBF7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19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7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92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64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46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6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1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27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32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21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59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1943-650C-4C58-8420-50345ED738FD}" type="datetimeFigureOut">
              <a:rPr lang="nl-NL" smtClean="0"/>
              <a:t>15-11-2018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C397-62DB-46CE-831E-4439BE34F9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04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10483277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9026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Mysteryworld Den Spike Unattendeds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</cp:revision>
  <dcterms:created xsi:type="dcterms:W3CDTF">2018-11-15T12:52:18Z</dcterms:created>
  <dcterms:modified xsi:type="dcterms:W3CDTF">2018-11-15T12:52:28Z</dcterms:modified>
</cp:coreProperties>
</file>